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8114-123E-4828-9AC0-A8B210A0C8BC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5388-82BE-4F97-A73C-B8EAF5A9FC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404664"/>
            <a:ext cx="1918633" cy="180397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554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2780928"/>
            <a:ext cx="2246312" cy="1295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3" name="Text Box 10"/>
          <p:cNvSpPr txBox="1">
            <a:spLocks noChangeArrowheads="1"/>
          </p:cNvSpPr>
          <p:nvPr/>
        </p:nvSpPr>
        <p:spPr bwMode="auto">
          <a:xfrm>
            <a:off x="2078378" y="1628800"/>
            <a:ext cx="105251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449263" eaLnBrk="1" hangingPunct="1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Добыча нефти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5544" name="Text Box 11"/>
          <p:cNvSpPr txBox="1">
            <a:spLocks noChangeArrowheads="1"/>
          </p:cNvSpPr>
          <p:nvPr/>
        </p:nvSpPr>
        <p:spPr bwMode="auto">
          <a:xfrm>
            <a:off x="2122148" y="3645024"/>
            <a:ext cx="244985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449263" eaLnBrk="1" hangingPunct="1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Транспортировка </a:t>
            </a:r>
          </a:p>
          <a:p>
            <a:pPr defTabSz="449263" eaLnBrk="1" hangingPunct="1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сырой нефти </a:t>
            </a:r>
            <a:r>
              <a:rPr kumimoji="0" lang="en-US" altLang="ja-JP" sz="1600" b="1" dirty="0" smtClean="0">
                <a:latin typeface="+mn-lt"/>
                <a:cs typeface="Arial" panose="020B0604020202020204" pitchFamily="34" charset="0"/>
              </a:rPr>
              <a:t>(12 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танкеров)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5545" name="Text Box 12"/>
          <p:cNvSpPr txBox="1">
            <a:spLocks noChangeArrowheads="1"/>
          </p:cNvSpPr>
          <p:nvPr/>
        </p:nvSpPr>
        <p:spPr bwMode="auto">
          <a:xfrm>
            <a:off x="2915816" y="4725144"/>
            <a:ext cx="2586934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Переработка 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нефти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3</a:t>
            </a:r>
            <a:r>
              <a:rPr kumimoji="0" lang="en-US" altLang="ja-JP" sz="16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нефтеперерабатывающих 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завода в Японии: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г. Хоккайдо</a:t>
            </a:r>
            <a:r>
              <a:rPr kumimoji="0" lang="en-US" altLang="ja-JP" sz="1600" b="1" dirty="0">
                <a:latin typeface="+mn-lt"/>
                <a:cs typeface="Arial" panose="020B0604020202020204" pitchFamily="34" charset="0"/>
              </a:rPr>
              <a:t>, 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г. </a:t>
            </a:r>
            <a:r>
              <a:rPr kumimoji="0" lang="ru-RU" altLang="ja-JP" sz="1600" b="1" dirty="0" err="1" smtClean="0">
                <a:latin typeface="+mn-lt"/>
                <a:cs typeface="Arial" panose="020B0604020202020204" pitchFamily="34" charset="0"/>
              </a:rPr>
              <a:t>Чиба</a:t>
            </a:r>
            <a:r>
              <a:rPr kumimoji="0" lang="en-US" altLang="ja-JP" sz="1600" b="1" dirty="0" smtClean="0">
                <a:latin typeface="+mn-lt"/>
                <a:cs typeface="Arial" panose="020B0604020202020204" pitchFamily="34" charset="0"/>
              </a:rPr>
              <a:t>,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г. </a:t>
            </a:r>
            <a:r>
              <a:rPr kumimoji="0" lang="ru-RU" altLang="ja-JP" sz="1600" b="1" dirty="0" err="1" smtClean="0">
                <a:latin typeface="+mn-lt"/>
                <a:cs typeface="Arial" panose="020B0604020202020204" pitchFamily="34" charset="0"/>
              </a:rPr>
              <a:t>Аичи</a:t>
            </a:r>
            <a:endParaRPr kumimoji="0" lang="ru-RU" altLang="ja-JP" sz="1600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kumimoji="0" lang="ru-RU" altLang="ja-JP" sz="1600" b="1" dirty="0">
              <a:solidFill>
                <a:schemeClr val="bg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kumimoji="0" lang="en-US" altLang="ja-JP" sz="1600" b="1" dirty="0">
              <a:solidFill>
                <a:schemeClr val="bg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5546" name="Text Box 14"/>
          <p:cNvSpPr txBox="1">
            <a:spLocks noChangeArrowheads="1"/>
          </p:cNvSpPr>
          <p:nvPr/>
        </p:nvSpPr>
        <p:spPr bwMode="auto">
          <a:xfrm>
            <a:off x="6099175" y="2204864"/>
            <a:ext cx="2938463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defTabSz="449263" eaLnBrk="1" hangingPunct="1">
              <a:lnSpc>
                <a:spcPct val="90000"/>
              </a:lnSpc>
              <a:spcBef>
                <a:spcPct val="5000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Бензозаправочные станции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  <a:p>
            <a:pPr algn="ctr" defTabSz="449263" eaLnBrk="1" hangingPunct="1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ja-JP" sz="1600" b="1" dirty="0" smtClean="0">
                <a:latin typeface="+mn-lt"/>
                <a:cs typeface="Arial" panose="020B0604020202020204" pitchFamily="34" charset="0"/>
              </a:rPr>
              <a:t>5 250</a:t>
            </a:r>
            <a:r>
              <a:rPr kumimoji="0" lang="ru-RU" altLang="ja-JP" sz="16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штук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554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4270524"/>
            <a:ext cx="3460750" cy="2182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5076056" y="3501008"/>
            <a:ext cx="152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62000" eaLnBrk="0" hangingPunct="0"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0" lang="ru-RU" altLang="ja-JP" sz="1600" b="1" dirty="0">
                <a:latin typeface="+mn-lt"/>
                <a:cs typeface="Arial" panose="020B0604020202020204" pitchFamily="34" charset="0"/>
              </a:rPr>
              <a:t>Внутренние перевозки</a:t>
            </a:r>
            <a:endParaRPr kumimoji="0" lang="en-US" altLang="ja-JP" sz="16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5550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404664"/>
            <a:ext cx="2700337" cy="1706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54" name="Text Box 16"/>
          <p:cNvSpPr txBox="1">
            <a:spLocks noChangeArrowheads="1"/>
          </p:cNvSpPr>
          <p:nvPr/>
        </p:nvSpPr>
        <p:spPr bwMode="auto">
          <a:xfrm>
            <a:off x="2248266" y="116632"/>
            <a:ext cx="4039824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kumimoji="0" lang="ru-RU" altLang="ja-JP" sz="2400" b="1" dirty="0">
                <a:latin typeface="+mn-lt"/>
                <a:cs typeface="Arial" panose="020B0604020202020204" pitchFamily="34" charset="0"/>
              </a:rPr>
              <a:t>Коммерческая </a:t>
            </a:r>
            <a:r>
              <a:rPr kumimoji="0" lang="ru-RU" altLang="ja-JP" sz="2400" b="1" dirty="0" smtClean="0">
                <a:latin typeface="+mn-lt"/>
                <a:cs typeface="Arial" panose="020B0604020202020204" pitchFamily="34" charset="0"/>
              </a:rPr>
              <a:t>деятельность</a:t>
            </a:r>
          </a:p>
          <a:p>
            <a:pPr algn="ct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kumimoji="0" lang="ru-RU" altLang="ja-JP" sz="2400" b="1" dirty="0" smtClean="0">
                <a:latin typeface="+mn-lt"/>
                <a:cs typeface="Arial" panose="020B0604020202020204" pitchFamily="34" charset="0"/>
              </a:rPr>
              <a:t>Компании</a:t>
            </a:r>
          </a:p>
          <a:p>
            <a:pPr algn="ct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kumimoji="0" lang="ru-RU" altLang="ja-JP" sz="2400" b="1" i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kumimoji="0" lang="ru-RU" altLang="ja-JP" sz="2400" b="1" dirty="0" smtClean="0">
                <a:latin typeface="+mn-lt"/>
                <a:cs typeface="Arial" panose="020B0604020202020204" pitchFamily="34" charset="0"/>
              </a:rPr>
              <a:t>дата основания 1911г</a:t>
            </a:r>
            <a:endParaRPr kumimoji="0" lang="en-US" altLang="ja-JP" sz="24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2348880"/>
            <a:ext cx="1852120" cy="174653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4221088"/>
            <a:ext cx="2593022" cy="231578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0" t="4066" r="22188" b="3308"/>
          <a:stretch>
            <a:fillRect/>
          </a:stretch>
        </p:blipFill>
        <p:spPr bwMode="auto">
          <a:xfrm>
            <a:off x="3272947" y="1268760"/>
            <a:ext cx="2229803" cy="209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6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Группа 122"/>
          <p:cNvGrpSpPr/>
          <p:nvPr/>
        </p:nvGrpSpPr>
        <p:grpSpPr>
          <a:xfrm>
            <a:off x="1475656" y="476672"/>
            <a:ext cx="6599935" cy="5548553"/>
            <a:chOff x="1475656" y="476672"/>
            <a:chExt cx="6599935" cy="5548553"/>
          </a:xfrm>
        </p:grpSpPr>
        <p:sp>
          <p:nvSpPr>
            <p:cNvPr id="6" name="object 3"/>
            <p:cNvSpPr/>
            <p:nvPr/>
          </p:nvSpPr>
          <p:spPr>
            <a:xfrm>
              <a:off x="1491794" y="476672"/>
              <a:ext cx="6065891" cy="2555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4"/>
            <p:cNvSpPr/>
            <p:nvPr/>
          </p:nvSpPr>
          <p:spPr>
            <a:xfrm>
              <a:off x="1514644" y="679922"/>
              <a:ext cx="6560947" cy="2438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/>
            <p:cNvSpPr/>
            <p:nvPr/>
          </p:nvSpPr>
          <p:spPr>
            <a:xfrm>
              <a:off x="1514644" y="884139"/>
              <a:ext cx="1458468" cy="2438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/>
            <p:cNvSpPr/>
            <p:nvPr/>
          </p:nvSpPr>
          <p:spPr>
            <a:xfrm>
              <a:off x="2881926" y="884139"/>
              <a:ext cx="124967" cy="2438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2944411" y="884139"/>
              <a:ext cx="1556003" cy="2438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1514644" y="1086830"/>
              <a:ext cx="228600" cy="24383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1667044" y="1086830"/>
              <a:ext cx="1927478" cy="2438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3493051" y="1086830"/>
              <a:ext cx="929601" cy="2438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/>
            <p:cNvSpPr/>
            <p:nvPr/>
          </p:nvSpPr>
          <p:spPr>
            <a:xfrm>
              <a:off x="4365032" y="1086830"/>
              <a:ext cx="2029333" cy="2438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/>
            <p:cNvSpPr/>
            <p:nvPr/>
          </p:nvSpPr>
          <p:spPr>
            <a:xfrm>
              <a:off x="6297846" y="1079211"/>
              <a:ext cx="563879" cy="25146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/>
            <p:cNvSpPr/>
            <p:nvPr/>
          </p:nvSpPr>
          <p:spPr>
            <a:xfrm>
              <a:off x="1514644" y="1289522"/>
              <a:ext cx="2793238" cy="24383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/>
            <p:cNvSpPr/>
            <p:nvPr/>
          </p:nvSpPr>
          <p:spPr>
            <a:xfrm>
              <a:off x="4208061" y="1289522"/>
              <a:ext cx="85344" cy="24383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/>
            <p:cNvSpPr/>
            <p:nvPr/>
          </p:nvSpPr>
          <p:spPr>
            <a:xfrm>
              <a:off x="1494706" y="1625869"/>
              <a:ext cx="1467485" cy="939800"/>
            </a:xfrm>
            <a:custGeom>
              <a:avLst/>
              <a:gdLst/>
              <a:ahLst/>
              <a:cxnLst/>
              <a:rect l="l" t="t" r="r" b="b"/>
              <a:pathLst>
                <a:path w="1467485" h="939800">
                  <a:moveTo>
                    <a:pt x="0" y="939622"/>
                  </a:moveTo>
                  <a:lnTo>
                    <a:pt x="1467103" y="939622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939622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/>
            <p:cNvSpPr/>
            <p:nvPr/>
          </p:nvSpPr>
          <p:spPr>
            <a:xfrm>
              <a:off x="2961937" y="1625780"/>
              <a:ext cx="2364105" cy="511809"/>
            </a:xfrm>
            <a:custGeom>
              <a:avLst/>
              <a:gdLst/>
              <a:ahLst/>
              <a:cxnLst/>
              <a:rect l="l" t="t" r="r" b="b"/>
              <a:pathLst>
                <a:path w="2364104" h="511810">
                  <a:moveTo>
                    <a:pt x="0" y="511340"/>
                  </a:moveTo>
                  <a:lnTo>
                    <a:pt x="2363724" y="511340"/>
                  </a:lnTo>
                  <a:lnTo>
                    <a:pt x="2363724" y="0"/>
                  </a:lnTo>
                  <a:lnTo>
                    <a:pt x="0" y="0"/>
                  </a:lnTo>
                  <a:lnTo>
                    <a:pt x="0" y="51134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/>
            <p:cNvSpPr/>
            <p:nvPr/>
          </p:nvSpPr>
          <p:spPr>
            <a:xfrm>
              <a:off x="5325661" y="1625780"/>
              <a:ext cx="2527300" cy="511809"/>
            </a:xfrm>
            <a:custGeom>
              <a:avLst/>
              <a:gdLst/>
              <a:ahLst/>
              <a:cxnLst/>
              <a:rect l="l" t="t" r="r" b="b"/>
              <a:pathLst>
                <a:path w="2527300" h="511810">
                  <a:moveTo>
                    <a:pt x="0" y="511340"/>
                  </a:moveTo>
                  <a:lnTo>
                    <a:pt x="2526792" y="511340"/>
                  </a:lnTo>
                  <a:lnTo>
                    <a:pt x="2526792" y="0"/>
                  </a:lnTo>
                  <a:lnTo>
                    <a:pt x="0" y="0"/>
                  </a:lnTo>
                  <a:lnTo>
                    <a:pt x="0" y="51134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/>
            <p:cNvSpPr/>
            <p:nvPr/>
          </p:nvSpPr>
          <p:spPr>
            <a:xfrm>
              <a:off x="2961937" y="2137222"/>
              <a:ext cx="1059815" cy="428625"/>
            </a:xfrm>
            <a:custGeom>
              <a:avLst/>
              <a:gdLst/>
              <a:ahLst/>
              <a:cxnLst/>
              <a:rect l="l" t="t" r="r" b="b"/>
              <a:pathLst>
                <a:path w="1059814" h="428625">
                  <a:moveTo>
                    <a:pt x="0" y="428269"/>
                  </a:moveTo>
                  <a:lnTo>
                    <a:pt x="1059599" y="428269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428269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/>
            <p:cNvSpPr/>
            <p:nvPr/>
          </p:nvSpPr>
          <p:spPr>
            <a:xfrm>
              <a:off x="4021497" y="2137222"/>
              <a:ext cx="1304290" cy="428625"/>
            </a:xfrm>
            <a:custGeom>
              <a:avLst/>
              <a:gdLst/>
              <a:ahLst/>
              <a:cxnLst/>
              <a:rect l="l" t="t" r="r" b="b"/>
              <a:pathLst>
                <a:path w="1304289" h="428625">
                  <a:moveTo>
                    <a:pt x="0" y="428269"/>
                  </a:moveTo>
                  <a:lnTo>
                    <a:pt x="1304163" y="428269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428269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/>
            <p:cNvSpPr/>
            <p:nvPr/>
          </p:nvSpPr>
          <p:spPr>
            <a:xfrm>
              <a:off x="5325661" y="2137222"/>
              <a:ext cx="1223010" cy="428625"/>
            </a:xfrm>
            <a:custGeom>
              <a:avLst/>
              <a:gdLst/>
              <a:ahLst/>
              <a:cxnLst/>
              <a:rect l="l" t="t" r="r" b="b"/>
              <a:pathLst>
                <a:path w="1223009" h="428625">
                  <a:moveTo>
                    <a:pt x="0" y="428269"/>
                  </a:moveTo>
                  <a:lnTo>
                    <a:pt x="1222616" y="428269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428269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/>
            <p:cNvSpPr/>
            <p:nvPr/>
          </p:nvSpPr>
          <p:spPr>
            <a:xfrm>
              <a:off x="6548289" y="2137222"/>
              <a:ext cx="1304290" cy="428625"/>
            </a:xfrm>
            <a:custGeom>
              <a:avLst/>
              <a:gdLst/>
              <a:ahLst/>
              <a:cxnLst/>
              <a:rect l="l" t="t" r="r" b="b"/>
              <a:pathLst>
                <a:path w="1304290" h="428625">
                  <a:moveTo>
                    <a:pt x="0" y="428269"/>
                  </a:moveTo>
                  <a:lnTo>
                    <a:pt x="1304163" y="428269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428269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/>
            <p:cNvSpPr/>
            <p:nvPr/>
          </p:nvSpPr>
          <p:spPr>
            <a:xfrm>
              <a:off x="1494706" y="2565403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3"/>
            <p:cNvSpPr/>
            <p:nvPr/>
          </p:nvSpPr>
          <p:spPr>
            <a:xfrm>
              <a:off x="2961937" y="2565403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4"/>
            <p:cNvSpPr/>
            <p:nvPr/>
          </p:nvSpPr>
          <p:spPr>
            <a:xfrm>
              <a:off x="4021497" y="256540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5"/>
            <p:cNvSpPr/>
            <p:nvPr/>
          </p:nvSpPr>
          <p:spPr>
            <a:xfrm>
              <a:off x="5325661" y="2565403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6"/>
            <p:cNvSpPr/>
            <p:nvPr/>
          </p:nvSpPr>
          <p:spPr>
            <a:xfrm>
              <a:off x="6548289" y="256540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7"/>
            <p:cNvSpPr/>
            <p:nvPr/>
          </p:nvSpPr>
          <p:spPr>
            <a:xfrm>
              <a:off x="1494706" y="2948943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8"/>
            <p:cNvSpPr/>
            <p:nvPr/>
          </p:nvSpPr>
          <p:spPr>
            <a:xfrm>
              <a:off x="2961937" y="2948943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9"/>
            <p:cNvSpPr/>
            <p:nvPr/>
          </p:nvSpPr>
          <p:spPr>
            <a:xfrm>
              <a:off x="4021497" y="294894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0"/>
            <p:cNvSpPr/>
            <p:nvPr/>
          </p:nvSpPr>
          <p:spPr>
            <a:xfrm>
              <a:off x="5325661" y="2948943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1"/>
            <p:cNvSpPr/>
            <p:nvPr/>
          </p:nvSpPr>
          <p:spPr>
            <a:xfrm>
              <a:off x="6548289" y="294894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2"/>
            <p:cNvSpPr/>
            <p:nvPr/>
          </p:nvSpPr>
          <p:spPr>
            <a:xfrm>
              <a:off x="1494706" y="3332482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3"/>
            <p:cNvSpPr/>
            <p:nvPr/>
          </p:nvSpPr>
          <p:spPr>
            <a:xfrm>
              <a:off x="2961937" y="3332482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4"/>
            <p:cNvSpPr/>
            <p:nvPr/>
          </p:nvSpPr>
          <p:spPr>
            <a:xfrm>
              <a:off x="4021497" y="3332482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5"/>
            <p:cNvSpPr/>
            <p:nvPr/>
          </p:nvSpPr>
          <p:spPr>
            <a:xfrm>
              <a:off x="5325661" y="3332482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6"/>
            <p:cNvSpPr/>
            <p:nvPr/>
          </p:nvSpPr>
          <p:spPr>
            <a:xfrm>
              <a:off x="6548289" y="3332482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7"/>
            <p:cNvSpPr/>
            <p:nvPr/>
          </p:nvSpPr>
          <p:spPr>
            <a:xfrm>
              <a:off x="1494706" y="3716023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8"/>
            <p:cNvSpPr/>
            <p:nvPr/>
          </p:nvSpPr>
          <p:spPr>
            <a:xfrm>
              <a:off x="2961937" y="3716023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39"/>
            <p:cNvSpPr/>
            <p:nvPr/>
          </p:nvSpPr>
          <p:spPr>
            <a:xfrm>
              <a:off x="4021497" y="371602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0"/>
            <p:cNvSpPr/>
            <p:nvPr/>
          </p:nvSpPr>
          <p:spPr>
            <a:xfrm>
              <a:off x="5325661" y="3716023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1"/>
            <p:cNvSpPr/>
            <p:nvPr/>
          </p:nvSpPr>
          <p:spPr>
            <a:xfrm>
              <a:off x="6548289" y="3716023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2"/>
            <p:cNvSpPr/>
            <p:nvPr/>
          </p:nvSpPr>
          <p:spPr>
            <a:xfrm>
              <a:off x="1494706" y="4099499"/>
              <a:ext cx="1467485" cy="414020"/>
            </a:xfrm>
            <a:custGeom>
              <a:avLst/>
              <a:gdLst/>
              <a:ahLst/>
              <a:cxnLst/>
              <a:rect l="l" t="t" r="r" b="b"/>
              <a:pathLst>
                <a:path w="1467485" h="414020">
                  <a:moveTo>
                    <a:pt x="0" y="413664"/>
                  </a:moveTo>
                  <a:lnTo>
                    <a:pt x="1467103" y="413664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413664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3"/>
            <p:cNvSpPr/>
            <p:nvPr/>
          </p:nvSpPr>
          <p:spPr>
            <a:xfrm>
              <a:off x="2961937" y="4099499"/>
              <a:ext cx="1059815" cy="414020"/>
            </a:xfrm>
            <a:custGeom>
              <a:avLst/>
              <a:gdLst/>
              <a:ahLst/>
              <a:cxnLst/>
              <a:rect l="l" t="t" r="r" b="b"/>
              <a:pathLst>
                <a:path w="1059814" h="414020">
                  <a:moveTo>
                    <a:pt x="0" y="413664"/>
                  </a:moveTo>
                  <a:lnTo>
                    <a:pt x="1059599" y="413664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413664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4"/>
            <p:cNvSpPr/>
            <p:nvPr/>
          </p:nvSpPr>
          <p:spPr>
            <a:xfrm>
              <a:off x="4021497" y="4099499"/>
              <a:ext cx="1304290" cy="414020"/>
            </a:xfrm>
            <a:custGeom>
              <a:avLst/>
              <a:gdLst/>
              <a:ahLst/>
              <a:cxnLst/>
              <a:rect l="l" t="t" r="r" b="b"/>
              <a:pathLst>
                <a:path w="1304289" h="414020">
                  <a:moveTo>
                    <a:pt x="0" y="413664"/>
                  </a:moveTo>
                  <a:lnTo>
                    <a:pt x="1304163" y="413664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41366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5"/>
            <p:cNvSpPr/>
            <p:nvPr/>
          </p:nvSpPr>
          <p:spPr>
            <a:xfrm>
              <a:off x="5325661" y="4099499"/>
              <a:ext cx="1223010" cy="414020"/>
            </a:xfrm>
            <a:custGeom>
              <a:avLst/>
              <a:gdLst/>
              <a:ahLst/>
              <a:cxnLst/>
              <a:rect l="l" t="t" r="r" b="b"/>
              <a:pathLst>
                <a:path w="1223009" h="414020">
                  <a:moveTo>
                    <a:pt x="0" y="413664"/>
                  </a:moveTo>
                  <a:lnTo>
                    <a:pt x="1222616" y="413664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413664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6"/>
            <p:cNvSpPr/>
            <p:nvPr/>
          </p:nvSpPr>
          <p:spPr>
            <a:xfrm>
              <a:off x="6548289" y="4099499"/>
              <a:ext cx="1304290" cy="414020"/>
            </a:xfrm>
            <a:custGeom>
              <a:avLst/>
              <a:gdLst/>
              <a:ahLst/>
              <a:cxnLst/>
              <a:rect l="l" t="t" r="r" b="b"/>
              <a:pathLst>
                <a:path w="1304290" h="414020">
                  <a:moveTo>
                    <a:pt x="0" y="413664"/>
                  </a:moveTo>
                  <a:lnTo>
                    <a:pt x="1304163" y="413664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413664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7"/>
            <p:cNvSpPr/>
            <p:nvPr/>
          </p:nvSpPr>
          <p:spPr>
            <a:xfrm>
              <a:off x="1494706" y="4513201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48"/>
            <p:cNvSpPr/>
            <p:nvPr/>
          </p:nvSpPr>
          <p:spPr>
            <a:xfrm>
              <a:off x="2961937" y="4513201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49"/>
            <p:cNvSpPr/>
            <p:nvPr/>
          </p:nvSpPr>
          <p:spPr>
            <a:xfrm>
              <a:off x="4021497" y="4513201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0"/>
            <p:cNvSpPr/>
            <p:nvPr/>
          </p:nvSpPr>
          <p:spPr>
            <a:xfrm>
              <a:off x="5325661" y="4513201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1"/>
            <p:cNvSpPr/>
            <p:nvPr/>
          </p:nvSpPr>
          <p:spPr>
            <a:xfrm>
              <a:off x="6548289" y="4513201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2"/>
            <p:cNvSpPr/>
            <p:nvPr/>
          </p:nvSpPr>
          <p:spPr>
            <a:xfrm>
              <a:off x="1494706" y="4896665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3"/>
            <p:cNvSpPr/>
            <p:nvPr/>
          </p:nvSpPr>
          <p:spPr>
            <a:xfrm>
              <a:off x="2961937" y="4896665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4"/>
            <p:cNvSpPr/>
            <p:nvPr/>
          </p:nvSpPr>
          <p:spPr>
            <a:xfrm>
              <a:off x="4021497" y="4896665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5"/>
            <p:cNvSpPr/>
            <p:nvPr/>
          </p:nvSpPr>
          <p:spPr>
            <a:xfrm>
              <a:off x="5325661" y="4896665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6"/>
            <p:cNvSpPr/>
            <p:nvPr/>
          </p:nvSpPr>
          <p:spPr>
            <a:xfrm>
              <a:off x="6548289" y="4896665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7"/>
            <p:cNvSpPr/>
            <p:nvPr/>
          </p:nvSpPr>
          <p:spPr>
            <a:xfrm>
              <a:off x="1494706" y="5280167"/>
              <a:ext cx="1467485" cy="383540"/>
            </a:xfrm>
            <a:custGeom>
              <a:avLst/>
              <a:gdLst/>
              <a:ahLst/>
              <a:cxnLst/>
              <a:rect l="l" t="t" r="r" b="b"/>
              <a:pathLst>
                <a:path w="1467485" h="383539">
                  <a:moveTo>
                    <a:pt x="0" y="383501"/>
                  </a:moveTo>
                  <a:lnTo>
                    <a:pt x="1467103" y="383501"/>
                  </a:lnTo>
                  <a:lnTo>
                    <a:pt x="146710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58"/>
            <p:cNvSpPr/>
            <p:nvPr/>
          </p:nvSpPr>
          <p:spPr>
            <a:xfrm>
              <a:off x="2961937" y="5280167"/>
              <a:ext cx="1059815" cy="383540"/>
            </a:xfrm>
            <a:custGeom>
              <a:avLst/>
              <a:gdLst/>
              <a:ahLst/>
              <a:cxnLst/>
              <a:rect l="l" t="t" r="r" b="b"/>
              <a:pathLst>
                <a:path w="1059814" h="383539">
                  <a:moveTo>
                    <a:pt x="0" y="383501"/>
                  </a:moveTo>
                  <a:lnTo>
                    <a:pt x="1059599" y="383501"/>
                  </a:lnTo>
                  <a:lnTo>
                    <a:pt x="1059599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59"/>
            <p:cNvSpPr/>
            <p:nvPr/>
          </p:nvSpPr>
          <p:spPr>
            <a:xfrm>
              <a:off x="4021497" y="5280167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89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0"/>
            <p:cNvSpPr/>
            <p:nvPr/>
          </p:nvSpPr>
          <p:spPr>
            <a:xfrm>
              <a:off x="5325661" y="5280167"/>
              <a:ext cx="1223010" cy="383540"/>
            </a:xfrm>
            <a:custGeom>
              <a:avLst/>
              <a:gdLst/>
              <a:ahLst/>
              <a:cxnLst/>
              <a:rect l="l" t="t" r="r" b="b"/>
              <a:pathLst>
                <a:path w="1223009" h="383539">
                  <a:moveTo>
                    <a:pt x="0" y="383501"/>
                  </a:moveTo>
                  <a:lnTo>
                    <a:pt x="1222616" y="383501"/>
                  </a:lnTo>
                  <a:lnTo>
                    <a:pt x="1222616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1"/>
            <p:cNvSpPr/>
            <p:nvPr/>
          </p:nvSpPr>
          <p:spPr>
            <a:xfrm>
              <a:off x="6548289" y="5280167"/>
              <a:ext cx="1304290" cy="383540"/>
            </a:xfrm>
            <a:custGeom>
              <a:avLst/>
              <a:gdLst/>
              <a:ahLst/>
              <a:cxnLst/>
              <a:rect l="l" t="t" r="r" b="b"/>
              <a:pathLst>
                <a:path w="1304290" h="383539">
                  <a:moveTo>
                    <a:pt x="0" y="383501"/>
                  </a:moveTo>
                  <a:lnTo>
                    <a:pt x="1304163" y="383501"/>
                  </a:lnTo>
                  <a:lnTo>
                    <a:pt x="1304163" y="0"/>
                  </a:lnTo>
                  <a:lnTo>
                    <a:pt x="0" y="0"/>
                  </a:lnTo>
                  <a:lnTo>
                    <a:pt x="0" y="383501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2"/>
            <p:cNvSpPr/>
            <p:nvPr/>
          </p:nvSpPr>
          <p:spPr>
            <a:xfrm>
              <a:off x="2961937" y="1619468"/>
              <a:ext cx="0" cy="927100"/>
            </a:xfrm>
            <a:custGeom>
              <a:avLst/>
              <a:gdLst/>
              <a:ahLst/>
              <a:cxnLst/>
              <a:rect l="l" t="t" r="r" b="b"/>
              <a:pathLst>
                <a:path h="927100">
                  <a:moveTo>
                    <a:pt x="0" y="0"/>
                  </a:moveTo>
                  <a:lnTo>
                    <a:pt x="0" y="92697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3"/>
            <p:cNvSpPr/>
            <p:nvPr/>
          </p:nvSpPr>
          <p:spPr>
            <a:xfrm>
              <a:off x="2961937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4"/>
            <p:cNvSpPr/>
            <p:nvPr/>
          </p:nvSpPr>
          <p:spPr>
            <a:xfrm>
              <a:off x="4021497" y="2130771"/>
              <a:ext cx="0" cy="415925"/>
            </a:xfrm>
            <a:custGeom>
              <a:avLst/>
              <a:gdLst/>
              <a:ahLst/>
              <a:cxnLst/>
              <a:rect l="l" t="t" r="r" b="b"/>
              <a:pathLst>
                <a:path h="415925">
                  <a:moveTo>
                    <a:pt x="0" y="0"/>
                  </a:moveTo>
                  <a:lnTo>
                    <a:pt x="0" y="4156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5"/>
            <p:cNvSpPr/>
            <p:nvPr/>
          </p:nvSpPr>
          <p:spPr>
            <a:xfrm>
              <a:off x="4021497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6"/>
            <p:cNvSpPr/>
            <p:nvPr/>
          </p:nvSpPr>
          <p:spPr>
            <a:xfrm>
              <a:off x="5325661" y="1619468"/>
              <a:ext cx="0" cy="927100"/>
            </a:xfrm>
            <a:custGeom>
              <a:avLst/>
              <a:gdLst/>
              <a:ahLst/>
              <a:cxnLst/>
              <a:rect l="l" t="t" r="r" b="b"/>
              <a:pathLst>
                <a:path h="927100">
                  <a:moveTo>
                    <a:pt x="0" y="0"/>
                  </a:moveTo>
                  <a:lnTo>
                    <a:pt x="0" y="92697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7"/>
            <p:cNvSpPr/>
            <p:nvPr/>
          </p:nvSpPr>
          <p:spPr>
            <a:xfrm>
              <a:off x="5325661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8"/>
            <p:cNvSpPr/>
            <p:nvPr/>
          </p:nvSpPr>
          <p:spPr>
            <a:xfrm>
              <a:off x="6548289" y="2130771"/>
              <a:ext cx="0" cy="415925"/>
            </a:xfrm>
            <a:custGeom>
              <a:avLst/>
              <a:gdLst/>
              <a:ahLst/>
              <a:cxnLst/>
              <a:rect l="l" t="t" r="r" b="b"/>
              <a:pathLst>
                <a:path h="415925">
                  <a:moveTo>
                    <a:pt x="0" y="0"/>
                  </a:moveTo>
                  <a:lnTo>
                    <a:pt x="0" y="4156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9"/>
            <p:cNvSpPr/>
            <p:nvPr/>
          </p:nvSpPr>
          <p:spPr>
            <a:xfrm>
              <a:off x="6548289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0"/>
            <p:cNvSpPr/>
            <p:nvPr/>
          </p:nvSpPr>
          <p:spPr>
            <a:xfrm>
              <a:off x="2955587" y="2137121"/>
              <a:ext cx="4903470" cy="0"/>
            </a:xfrm>
            <a:custGeom>
              <a:avLst/>
              <a:gdLst/>
              <a:ahLst/>
              <a:cxnLst/>
              <a:rect l="l" t="t" r="r" b="b"/>
              <a:pathLst>
                <a:path w="4903470">
                  <a:moveTo>
                    <a:pt x="0" y="0"/>
                  </a:moveTo>
                  <a:lnTo>
                    <a:pt x="4903089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1"/>
            <p:cNvSpPr/>
            <p:nvPr/>
          </p:nvSpPr>
          <p:spPr>
            <a:xfrm>
              <a:off x="1475656" y="2565491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2"/>
            <p:cNvSpPr/>
            <p:nvPr/>
          </p:nvSpPr>
          <p:spPr>
            <a:xfrm>
              <a:off x="1475656" y="2948904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3"/>
            <p:cNvSpPr/>
            <p:nvPr/>
          </p:nvSpPr>
          <p:spPr>
            <a:xfrm>
              <a:off x="1475656" y="3332444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4"/>
            <p:cNvSpPr/>
            <p:nvPr/>
          </p:nvSpPr>
          <p:spPr>
            <a:xfrm>
              <a:off x="1475656" y="3715985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5"/>
            <p:cNvSpPr/>
            <p:nvPr/>
          </p:nvSpPr>
          <p:spPr>
            <a:xfrm>
              <a:off x="1475656" y="4099524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6"/>
            <p:cNvSpPr/>
            <p:nvPr/>
          </p:nvSpPr>
          <p:spPr>
            <a:xfrm>
              <a:off x="1475656" y="4513164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7"/>
            <p:cNvSpPr/>
            <p:nvPr/>
          </p:nvSpPr>
          <p:spPr>
            <a:xfrm>
              <a:off x="1475656" y="4896704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8"/>
            <p:cNvSpPr/>
            <p:nvPr/>
          </p:nvSpPr>
          <p:spPr>
            <a:xfrm>
              <a:off x="1475656" y="5280167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9"/>
            <p:cNvSpPr/>
            <p:nvPr/>
          </p:nvSpPr>
          <p:spPr>
            <a:xfrm>
              <a:off x="1494706" y="1619468"/>
              <a:ext cx="0" cy="927100"/>
            </a:xfrm>
            <a:custGeom>
              <a:avLst/>
              <a:gdLst/>
              <a:ahLst/>
              <a:cxnLst/>
              <a:rect l="l" t="t" r="r" b="b"/>
              <a:pathLst>
                <a:path h="927100">
                  <a:moveTo>
                    <a:pt x="0" y="0"/>
                  </a:moveTo>
                  <a:lnTo>
                    <a:pt x="0" y="92697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0"/>
            <p:cNvSpPr/>
            <p:nvPr/>
          </p:nvSpPr>
          <p:spPr>
            <a:xfrm>
              <a:off x="1494706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1"/>
            <p:cNvSpPr/>
            <p:nvPr/>
          </p:nvSpPr>
          <p:spPr>
            <a:xfrm>
              <a:off x="7852325" y="1619468"/>
              <a:ext cx="0" cy="927100"/>
            </a:xfrm>
            <a:custGeom>
              <a:avLst/>
              <a:gdLst/>
              <a:ahLst/>
              <a:cxnLst/>
              <a:rect l="l" t="t" r="r" b="b"/>
              <a:pathLst>
                <a:path h="927100">
                  <a:moveTo>
                    <a:pt x="0" y="0"/>
                  </a:moveTo>
                  <a:lnTo>
                    <a:pt x="0" y="92697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2"/>
            <p:cNvSpPr/>
            <p:nvPr/>
          </p:nvSpPr>
          <p:spPr>
            <a:xfrm>
              <a:off x="7852325" y="2546441"/>
              <a:ext cx="0" cy="3136265"/>
            </a:xfrm>
            <a:custGeom>
              <a:avLst/>
              <a:gdLst/>
              <a:ahLst/>
              <a:cxnLst/>
              <a:rect l="l" t="t" r="r" b="b"/>
              <a:pathLst>
                <a:path h="3136265">
                  <a:moveTo>
                    <a:pt x="0" y="0"/>
                  </a:moveTo>
                  <a:lnTo>
                    <a:pt x="0" y="313627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3"/>
            <p:cNvSpPr/>
            <p:nvPr/>
          </p:nvSpPr>
          <p:spPr>
            <a:xfrm>
              <a:off x="1488356" y="1625818"/>
              <a:ext cx="6370320" cy="0"/>
            </a:xfrm>
            <a:custGeom>
              <a:avLst/>
              <a:gdLst/>
              <a:ahLst/>
              <a:cxnLst/>
              <a:rect l="l" t="t" r="r" b="b"/>
              <a:pathLst>
                <a:path w="6370320">
                  <a:moveTo>
                    <a:pt x="0" y="0"/>
                  </a:moveTo>
                  <a:lnTo>
                    <a:pt x="63703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4"/>
            <p:cNvSpPr/>
            <p:nvPr/>
          </p:nvSpPr>
          <p:spPr>
            <a:xfrm>
              <a:off x="1475656" y="5663669"/>
              <a:ext cx="6395720" cy="0"/>
            </a:xfrm>
            <a:custGeom>
              <a:avLst/>
              <a:gdLst/>
              <a:ahLst/>
              <a:cxnLst/>
              <a:rect l="l" t="t" r="r" b="b"/>
              <a:pathLst>
                <a:path w="6395720">
                  <a:moveTo>
                    <a:pt x="0" y="0"/>
                  </a:moveTo>
                  <a:lnTo>
                    <a:pt x="63957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5"/>
            <p:cNvSpPr/>
            <p:nvPr/>
          </p:nvSpPr>
          <p:spPr>
            <a:xfrm>
              <a:off x="6549051" y="2566889"/>
              <a:ext cx="1304925" cy="382905"/>
            </a:xfrm>
            <a:custGeom>
              <a:avLst/>
              <a:gdLst/>
              <a:ahLst/>
              <a:cxnLst/>
              <a:rect l="l" t="t" r="r" b="b"/>
              <a:pathLst>
                <a:path w="1304925" h="382904">
                  <a:moveTo>
                    <a:pt x="0" y="382524"/>
                  </a:moveTo>
                  <a:lnTo>
                    <a:pt x="130454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6"/>
            <p:cNvSpPr/>
            <p:nvPr/>
          </p:nvSpPr>
          <p:spPr>
            <a:xfrm>
              <a:off x="4003209" y="2930362"/>
              <a:ext cx="3869436" cy="275236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7"/>
            <p:cNvSpPr txBox="1"/>
            <p:nvPr/>
          </p:nvSpPr>
          <p:spPr>
            <a:xfrm>
              <a:off x="1580177" y="1860387"/>
              <a:ext cx="1297940" cy="482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149225">
                <a:lnSpc>
                  <a:spcPts val="1800"/>
                </a:lnSpc>
              </a:pPr>
              <a:r>
                <a:rPr sz="1800" b="1" spc="-90" dirty="0">
                  <a:solidFill>
                    <a:srgbClr val="FFFFFF"/>
                  </a:solidFill>
                  <a:latin typeface="Century Gothic"/>
                  <a:cs typeface="Century Gothic"/>
                </a:rPr>
                <a:t>Яп</a:t>
              </a:r>
              <a:r>
                <a:rPr sz="1800" b="1" spc="-105" dirty="0">
                  <a:solidFill>
                    <a:srgbClr val="FFFFFF"/>
                  </a:solidFill>
                  <a:latin typeface="Century Gothic"/>
                  <a:cs typeface="Century Gothic"/>
                </a:rPr>
                <a:t>о</a:t>
              </a:r>
              <a:r>
                <a:rPr sz="1800" b="1" spc="-190" dirty="0">
                  <a:solidFill>
                    <a:srgbClr val="FFFFFF"/>
                  </a:solidFill>
                  <a:latin typeface="Century Gothic"/>
                  <a:cs typeface="Century Gothic"/>
                </a:rPr>
                <a:t>нс</a:t>
              </a:r>
              <a:r>
                <a:rPr sz="1800" b="1" spc="-175" dirty="0">
                  <a:solidFill>
                    <a:srgbClr val="FFFFFF"/>
                  </a:solidFill>
                  <a:latin typeface="Century Gothic"/>
                  <a:cs typeface="Century Gothic"/>
                </a:rPr>
                <a:t>к</a:t>
              </a:r>
              <a:r>
                <a:rPr sz="1800" b="1" spc="-1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ие</a:t>
              </a:r>
              <a:r>
                <a:rPr sz="1800" b="1" spc="-70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800" b="1" spc="-1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а</a:t>
              </a:r>
              <a:r>
                <a:rPr sz="1800" b="1" spc="-114" dirty="0">
                  <a:solidFill>
                    <a:srgbClr val="FFFFFF"/>
                  </a:solidFill>
                  <a:latin typeface="Century Gothic"/>
                  <a:cs typeface="Century Gothic"/>
                </a:rPr>
                <a:t>в</a:t>
              </a:r>
              <a:r>
                <a:rPr sz="1800" b="1" spc="-145" dirty="0">
                  <a:solidFill>
                    <a:srgbClr val="FFFFFF"/>
                  </a:solidFill>
                  <a:latin typeface="Century Gothic"/>
                  <a:cs typeface="Century Gothic"/>
                </a:rPr>
                <a:t>т</a:t>
              </a:r>
              <a:r>
                <a:rPr sz="1800" b="1" spc="-185" dirty="0">
                  <a:solidFill>
                    <a:srgbClr val="FFFFFF"/>
                  </a:solidFill>
                  <a:latin typeface="Century Gothic"/>
                  <a:cs typeface="Century Gothic"/>
                </a:rPr>
                <a:t>о</a:t>
              </a:r>
              <a:r>
                <a:rPr sz="1800" b="1" spc="-170" dirty="0">
                  <a:solidFill>
                    <a:srgbClr val="FFFFFF"/>
                  </a:solidFill>
                  <a:latin typeface="Century Gothic"/>
                  <a:cs typeface="Century Gothic"/>
                </a:rPr>
                <a:t>мо</a:t>
              </a:r>
              <a:r>
                <a:rPr sz="1800" b="1" spc="-165" dirty="0">
                  <a:solidFill>
                    <a:srgbClr val="FFFFFF"/>
                  </a:solidFill>
                  <a:latin typeface="Century Gothic"/>
                  <a:cs typeface="Century Gothic"/>
                </a:rPr>
                <a:t>б</a:t>
              </a:r>
              <a:r>
                <a:rPr sz="1800" b="1" spc="-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или</a:t>
              </a:r>
              <a:endParaRPr sz="1800" dirty="0">
                <a:latin typeface="Century Gothic"/>
                <a:cs typeface="Century Gothic"/>
              </a:endParaRPr>
            </a:p>
          </p:txBody>
        </p:sp>
        <p:sp>
          <p:nvSpPr>
            <p:cNvPr id="91" name="object 88"/>
            <p:cNvSpPr txBox="1"/>
            <p:nvPr/>
          </p:nvSpPr>
          <p:spPr>
            <a:xfrm>
              <a:off x="3200188" y="1696684"/>
              <a:ext cx="1886585" cy="78486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79425" marR="5080" indent="-466725">
                <a:lnSpc>
                  <a:spcPts val="1390"/>
                </a:lnSpc>
              </a:pPr>
              <a:r>
                <a:rPr sz="1400" b="1" spc="-204" dirty="0">
                  <a:solidFill>
                    <a:srgbClr val="FFFFFF"/>
                  </a:solidFill>
                  <a:latin typeface="Century Gothic"/>
                  <a:cs typeface="Century Gothic"/>
                </a:rPr>
                <a:t>М</a:t>
              </a:r>
              <a:r>
                <a:rPr sz="1400" b="1" spc="-1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а</a:t>
              </a:r>
              <a:r>
                <a:rPr sz="1400" b="1" spc="-185" dirty="0">
                  <a:solidFill>
                    <a:srgbClr val="FFFFFF"/>
                  </a:solidFill>
                  <a:latin typeface="Century Gothic"/>
                  <a:cs typeface="Century Gothic"/>
                </a:rPr>
                <a:t>сла</a:t>
              </a:r>
              <a:r>
                <a:rPr sz="1400" b="1" spc="-140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400" b="1" spc="-65" dirty="0">
                  <a:solidFill>
                    <a:srgbClr val="FFFFFF"/>
                  </a:solidFill>
                  <a:latin typeface="Century Gothic"/>
                  <a:cs typeface="Century Gothic"/>
                </a:rPr>
                <a:t>дл</a:t>
              </a:r>
              <a:r>
                <a:rPr sz="1400" b="1" spc="25" dirty="0">
                  <a:solidFill>
                    <a:srgbClr val="FFFFFF"/>
                  </a:solidFill>
                  <a:latin typeface="Century Gothic"/>
                  <a:cs typeface="Century Gothic"/>
                </a:rPr>
                <a:t>я</a:t>
              </a:r>
              <a:r>
                <a:rPr sz="1400" b="1" spc="-130" dirty="0">
                  <a:solidFill>
                    <a:srgbClr val="FFFFFF"/>
                  </a:solidFill>
                  <a:latin typeface="Century Gothic"/>
                  <a:cs typeface="Century Gothic"/>
                </a:rPr>
                <a:t> б</a:t>
              </a:r>
              <a:r>
                <a:rPr sz="1400" b="1" spc="-65" dirty="0">
                  <a:solidFill>
                    <a:srgbClr val="FFFFFF"/>
                  </a:solidFill>
                  <a:latin typeface="Century Gothic"/>
                  <a:cs typeface="Century Gothic"/>
                </a:rPr>
                <a:t>ензи</a:t>
              </a:r>
              <a:r>
                <a:rPr sz="1400" b="1" spc="-80" dirty="0">
                  <a:solidFill>
                    <a:srgbClr val="FFFFFF"/>
                  </a:solidFill>
                  <a:latin typeface="Century Gothic"/>
                  <a:cs typeface="Century Gothic"/>
                </a:rPr>
                <a:t>н</a:t>
              </a:r>
              <a:r>
                <a:rPr sz="1400" b="1" spc="-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овых</a:t>
              </a:r>
              <a:r>
                <a:rPr sz="1400" b="1" spc="-20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400" b="1" spc="-35" dirty="0">
                  <a:solidFill>
                    <a:srgbClr val="FFFFFF"/>
                  </a:solidFill>
                  <a:latin typeface="Century Gothic"/>
                  <a:cs typeface="Century Gothic"/>
                </a:rPr>
                <a:t>двиг</a:t>
              </a:r>
              <a:r>
                <a:rPr sz="1400" b="1" spc="-204" dirty="0">
                  <a:solidFill>
                    <a:srgbClr val="FFFFFF"/>
                  </a:solidFill>
                  <a:latin typeface="Century Gothic"/>
                  <a:cs typeface="Century Gothic"/>
                </a:rPr>
                <a:t>а</a:t>
              </a:r>
              <a:r>
                <a:rPr sz="1400" b="1" spc="-120" dirty="0">
                  <a:solidFill>
                    <a:srgbClr val="FFFFFF"/>
                  </a:solidFill>
                  <a:latin typeface="Century Gothic"/>
                  <a:cs typeface="Century Gothic"/>
                </a:rPr>
                <a:t>т</a:t>
              </a:r>
              <a:r>
                <a:rPr sz="1400" b="1" spc="-105" dirty="0">
                  <a:solidFill>
                    <a:srgbClr val="FFFFFF"/>
                  </a:solidFill>
                  <a:latin typeface="Century Gothic"/>
                  <a:cs typeface="Century Gothic"/>
                </a:rPr>
                <a:t>елей</a:t>
              </a:r>
              <a:endParaRPr sz="1400" dirty="0">
                <a:latin typeface="Century Gothic"/>
                <a:cs typeface="Century Gothic"/>
              </a:endParaRPr>
            </a:p>
            <a:p>
              <a:pPr marL="12700">
                <a:lnSpc>
                  <a:spcPct val="100000"/>
                </a:lnSpc>
                <a:spcBef>
                  <a:spcPts val="1255"/>
                </a:spcBef>
                <a:tabLst>
                  <a:tab pos="1193800" algn="l"/>
                </a:tabLst>
              </a:pPr>
              <a:r>
                <a:rPr sz="1600" b="1" spc="-35" dirty="0">
                  <a:solidFill>
                    <a:srgbClr val="FFFFFF"/>
                  </a:solidFill>
                  <a:latin typeface="Calibri"/>
                  <a:cs typeface="Calibri"/>
                </a:rPr>
                <a:t>0W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-</a:t>
              </a:r>
              <a:r>
                <a:rPr sz="1600" b="1" spc="40" dirty="0">
                  <a:solidFill>
                    <a:srgbClr val="FFFFFF"/>
                  </a:solidFill>
                  <a:latin typeface="Calibri"/>
                  <a:cs typeface="Calibri"/>
                </a:rPr>
                <a:t>20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	</a:t>
              </a:r>
              <a:r>
                <a:rPr sz="1600" b="1" spc="-35" dirty="0">
                  <a:solidFill>
                    <a:srgbClr val="FFFFFF"/>
                  </a:solidFill>
                  <a:latin typeface="Calibri"/>
                  <a:cs typeface="Calibri"/>
                </a:rPr>
                <a:t>5W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-</a:t>
              </a:r>
              <a:r>
                <a:rPr sz="1600" b="1" spc="40" dirty="0">
                  <a:solidFill>
                    <a:srgbClr val="FFFFFF"/>
                  </a:solidFill>
                  <a:latin typeface="Calibri"/>
                  <a:cs typeface="Calibri"/>
                </a:rPr>
                <a:t>30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92" name="object 89"/>
            <p:cNvSpPr txBox="1"/>
            <p:nvPr/>
          </p:nvSpPr>
          <p:spPr>
            <a:xfrm>
              <a:off x="5646589" y="1692112"/>
              <a:ext cx="1845945" cy="7893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78790" marR="13970" indent="-417830">
                <a:lnSpc>
                  <a:spcPts val="1390"/>
                </a:lnSpc>
              </a:pPr>
              <a:r>
                <a:rPr sz="1400" b="1" spc="-204" dirty="0">
                  <a:solidFill>
                    <a:srgbClr val="FFFFFF"/>
                  </a:solidFill>
                  <a:latin typeface="Century Gothic"/>
                  <a:cs typeface="Century Gothic"/>
                </a:rPr>
                <a:t>М</a:t>
              </a:r>
              <a:r>
                <a:rPr sz="1400" b="1" spc="-145" dirty="0">
                  <a:solidFill>
                    <a:srgbClr val="FFFFFF"/>
                  </a:solidFill>
                  <a:latin typeface="Century Gothic"/>
                  <a:cs typeface="Century Gothic"/>
                </a:rPr>
                <a:t>а</a:t>
              </a:r>
              <a:r>
                <a:rPr sz="1400" b="1" spc="-185" dirty="0">
                  <a:solidFill>
                    <a:srgbClr val="FFFFFF"/>
                  </a:solidFill>
                  <a:latin typeface="Century Gothic"/>
                  <a:cs typeface="Century Gothic"/>
                </a:rPr>
                <a:t>сла</a:t>
              </a:r>
              <a:r>
                <a:rPr sz="1400" b="1" spc="-140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400" b="1" spc="-65" dirty="0">
                  <a:solidFill>
                    <a:srgbClr val="FFFFFF"/>
                  </a:solidFill>
                  <a:latin typeface="Century Gothic"/>
                  <a:cs typeface="Century Gothic"/>
                </a:rPr>
                <a:t>дл</a:t>
              </a:r>
              <a:r>
                <a:rPr sz="1400" b="1" spc="25" dirty="0">
                  <a:solidFill>
                    <a:srgbClr val="FFFFFF"/>
                  </a:solidFill>
                  <a:latin typeface="Century Gothic"/>
                  <a:cs typeface="Century Gothic"/>
                </a:rPr>
                <a:t>я</a:t>
              </a:r>
              <a:r>
                <a:rPr sz="1400" b="1" spc="-130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400" b="1" spc="-50" dirty="0">
                  <a:solidFill>
                    <a:srgbClr val="FFFFFF"/>
                  </a:solidFill>
                  <a:latin typeface="Century Gothic"/>
                  <a:cs typeface="Century Gothic"/>
                </a:rPr>
                <a:t>дизель</a:t>
              </a:r>
              <a:r>
                <a:rPr sz="1400" b="1" spc="-65" dirty="0">
                  <a:solidFill>
                    <a:srgbClr val="FFFFFF"/>
                  </a:solidFill>
                  <a:latin typeface="Century Gothic"/>
                  <a:cs typeface="Century Gothic"/>
                </a:rPr>
                <a:t>н</a:t>
              </a:r>
              <a:r>
                <a:rPr sz="1400" b="1" spc="-30" dirty="0">
                  <a:solidFill>
                    <a:srgbClr val="FFFFFF"/>
                  </a:solidFill>
                  <a:latin typeface="Century Gothic"/>
                  <a:cs typeface="Century Gothic"/>
                </a:rPr>
                <a:t>ых</a:t>
              </a:r>
              <a:r>
                <a:rPr sz="1400" b="1" spc="-15" dirty="0">
                  <a:solidFill>
                    <a:srgbClr val="FFFFFF"/>
                  </a:solidFill>
                  <a:latin typeface="Century Gothic"/>
                  <a:cs typeface="Century Gothic"/>
                </a:rPr>
                <a:t> </a:t>
              </a:r>
              <a:r>
                <a:rPr sz="1400" b="1" spc="-35" dirty="0">
                  <a:solidFill>
                    <a:srgbClr val="FFFFFF"/>
                  </a:solidFill>
                  <a:latin typeface="Century Gothic"/>
                  <a:cs typeface="Century Gothic"/>
                </a:rPr>
                <a:t>двиг</a:t>
              </a:r>
              <a:r>
                <a:rPr sz="1400" b="1" spc="-204" dirty="0">
                  <a:solidFill>
                    <a:srgbClr val="FFFFFF"/>
                  </a:solidFill>
                  <a:latin typeface="Century Gothic"/>
                  <a:cs typeface="Century Gothic"/>
                </a:rPr>
                <a:t>а</a:t>
              </a:r>
              <a:r>
                <a:rPr sz="1400" b="1" spc="-120" dirty="0">
                  <a:solidFill>
                    <a:srgbClr val="FFFFFF"/>
                  </a:solidFill>
                  <a:latin typeface="Century Gothic"/>
                  <a:cs typeface="Century Gothic"/>
                </a:rPr>
                <a:t>т</a:t>
              </a:r>
              <a:r>
                <a:rPr sz="1400" b="1" spc="-105" dirty="0">
                  <a:solidFill>
                    <a:srgbClr val="FFFFFF"/>
                  </a:solidFill>
                  <a:latin typeface="Century Gothic"/>
                  <a:cs typeface="Century Gothic"/>
                </a:rPr>
                <a:t>елей</a:t>
              </a:r>
              <a:endParaRPr sz="1400" dirty="0">
                <a:latin typeface="Century Gothic"/>
                <a:cs typeface="Century Gothic"/>
              </a:endParaRPr>
            </a:p>
            <a:p>
              <a:pPr>
                <a:lnSpc>
                  <a:spcPct val="100000"/>
                </a:lnSpc>
                <a:spcBef>
                  <a:spcPts val="25"/>
                </a:spcBef>
              </a:pPr>
              <a:endParaRPr sz="1100" dirty="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tabLst>
                  <a:tab pos="1275080" algn="l"/>
                </a:tabLst>
              </a:pPr>
              <a:r>
                <a:rPr sz="1600" b="1" spc="-35" dirty="0">
                  <a:solidFill>
                    <a:srgbClr val="FFFFFF"/>
                  </a:solidFill>
                  <a:latin typeface="Calibri"/>
                  <a:cs typeface="Calibri"/>
                </a:rPr>
                <a:t>0W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-</a:t>
              </a:r>
              <a:r>
                <a:rPr sz="1600" b="1" spc="40" dirty="0">
                  <a:solidFill>
                    <a:srgbClr val="FFFFFF"/>
                  </a:solidFill>
                  <a:latin typeface="Calibri"/>
                  <a:cs typeface="Calibri"/>
                </a:rPr>
                <a:t>30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	</a:t>
              </a:r>
              <a:r>
                <a:rPr sz="1600" b="1" spc="-35" dirty="0">
                  <a:solidFill>
                    <a:srgbClr val="FFFFFF"/>
                  </a:solidFill>
                  <a:latin typeface="Calibri"/>
                  <a:cs typeface="Calibri"/>
                </a:rPr>
                <a:t>5W</a:t>
              </a:r>
              <a:r>
                <a:rPr sz="1600" b="1" dirty="0">
                  <a:solidFill>
                    <a:srgbClr val="FFFFFF"/>
                  </a:solidFill>
                  <a:latin typeface="Calibri"/>
                  <a:cs typeface="Calibri"/>
                </a:rPr>
                <a:t>-</a:t>
              </a:r>
              <a:r>
                <a:rPr sz="1600" b="1" spc="40" dirty="0">
                  <a:solidFill>
                    <a:srgbClr val="FFFFFF"/>
                  </a:solidFill>
                  <a:latin typeface="Calibri"/>
                  <a:cs typeface="Calibri"/>
                </a:rPr>
                <a:t>30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93" name="object 90"/>
            <p:cNvSpPr/>
            <p:nvPr/>
          </p:nvSpPr>
          <p:spPr>
            <a:xfrm>
              <a:off x="3367343" y="2654902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1"/>
            <p:cNvSpPr/>
            <p:nvPr/>
          </p:nvSpPr>
          <p:spPr>
            <a:xfrm>
              <a:off x="3367320" y="2654902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2"/>
            <p:cNvSpPr/>
            <p:nvPr/>
          </p:nvSpPr>
          <p:spPr>
            <a:xfrm>
              <a:off x="3373439" y="3032854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3"/>
            <p:cNvSpPr/>
            <p:nvPr/>
          </p:nvSpPr>
          <p:spPr>
            <a:xfrm>
              <a:off x="3373417" y="3032854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4"/>
            <p:cNvSpPr/>
            <p:nvPr/>
          </p:nvSpPr>
          <p:spPr>
            <a:xfrm>
              <a:off x="3373439" y="3435190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5"/>
            <p:cNvSpPr/>
            <p:nvPr/>
          </p:nvSpPr>
          <p:spPr>
            <a:xfrm>
              <a:off x="3373417" y="3435190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6"/>
            <p:cNvSpPr/>
            <p:nvPr/>
          </p:nvSpPr>
          <p:spPr>
            <a:xfrm>
              <a:off x="3390181" y="4986619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4" h="216535">
                  <a:moveTo>
                    <a:pt x="107341" y="0"/>
                  </a:moveTo>
                  <a:lnTo>
                    <a:pt x="65567" y="8531"/>
                  </a:lnTo>
                  <a:lnTo>
                    <a:pt x="31446" y="31727"/>
                  </a:lnTo>
                  <a:lnTo>
                    <a:pt x="8437" y="66110"/>
                  </a:lnTo>
                  <a:lnTo>
                    <a:pt x="11" y="108020"/>
                  </a:lnTo>
                  <a:lnTo>
                    <a:pt x="0" y="108513"/>
                  </a:lnTo>
                  <a:lnTo>
                    <a:pt x="1018" y="123158"/>
                  </a:lnTo>
                  <a:lnTo>
                    <a:pt x="14781" y="162979"/>
                  </a:lnTo>
                  <a:lnTo>
                    <a:pt x="41943" y="193933"/>
                  </a:lnTo>
                  <a:lnTo>
                    <a:pt x="79082" y="212555"/>
                  </a:lnTo>
                  <a:lnTo>
                    <a:pt x="107693" y="216407"/>
                  </a:lnTo>
                  <a:lnTo>
                    <a:pt x="122237" y="215389"/>
                  </a:lnTo>
                  <a:lnTo>
                    <a:pt x="161791" y="201546"/>
                  </a:lnTo>
                  <a:lnTo>
                    <a:pt x="192547" y="174207"/>
                  </a:lnTo>
                  <a:lnTo>
                    <a:pt x="211054" y="136821"/>
                  </a:lnTo>
                  <a:lnTo>
                    <a:pt x="214883" y="108020"/>
                  </a:lnTo>
                  <a:lnTo>
                    <a:pt x="213880" y="93360"/>
                  </a:lnTo>
                  <a:lnTo>
                    <a:pt x="200146" y="53495"/>
                  </a:lnTo>
                  <a:lnTo>
                    <a:pt x="173007" y="22504"/>
                  </a:lnTo>
                  <a:lnTo>
                    <a:pt x="135907" y="3857"/>
                  </a:lnTo>
                  <a:lnTo>
                    <a:pt x="10734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97"/>
            <p:cNvSpPr/>
            <p:nvPr/>
          </p:nvSpPr>
          <p:spPr>
            <a:xfrm>
              <a:off x="3390181" y="4986619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4" h="216535">
                  <a:moveTo>
                    <a:pt x="0" y="108203"/>
                  </a:moveTo>
                  <a:lnTo>
                    <a:pt x="8438" y="66110"/>
                  </a:lnTo>
                  <a:lnTo>
                    <a:pt x="31447" y="31727"/>
                  </a:lnTo>
                  <a:lnTo>
                    <a:pt x="65568" y="8531"/>
                  </a:lnTo>
                  <a:lnTo>
                    <a:pt x="107342" y="0"/>
                  </a:lnTo>
                  <a:lnTo>
                    <a:pt x="121923" y="985"/>
                  </a:lnTo>
                  <a:lnTo>
                    <a:pt x="161578" y="14745"/>
                  </a:lnTo>
                  <a:lnTo>
                    <a:pt x="192420" y="42007"/>
                  </a:lnTo>
                  <a:lnTo>
                    <a:pt x="211005" y="79300"/>
                  </a:lnTo>
                  <a:lnTo>
                    <a:pt x="214883" y="108020"/>
                  </a:lnTo>
                  <a:lnTo>
                    <a:pt x="213905" y="122723"/>
                  </a:lnTo>
                  <a:lnTo>
                    <a:pt x="200247" y="162691"/>
                  </a:lnTo>
                  <a:lnTo>
                    <a:pt x="173191" y="193763"/>
                  </a:lnTo>
                  <a:lnTo>
                    <a:pt x="136187" y="212487"/>
                  </a:lnTo>
                  <a:lnTo>
                    <a:pt x="107693" y="216407"/>
                  </a:lnTo>
                  <a:lnTo>
                    <a:pt x="93087" y="215423"/>
                  </a:lnTo>
                  <a:lnTo>
                    <a:pt x="53384" y="201682"/>
                  </a:lnTo>
                  <a:lnTo>
                    <a:pt x="22516" y="174454"/>
                  </a:lnTo>
                  <a:lnTo>
                    <a:pt x="3906" y="137203"/>
                  </a:lnTo>
                  <a:lnTo>
                    <a:pt x="0" y="108203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98"/>
            <p:cNvSpPr/>
            <p:nvPr/>
          </p:nvSpPr>
          <p:spPr>
            <a:xfrm>
              <a:off x="3390181" y="5363048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4" h="216535">
                  <a:moveTo>
                    <a:pt x="107341" y="0"/>
                  </a:moveTo>
                  <a:lnTo>
                    <a:pt x="65567" y="8531"/>
                  </a:lnTo>
                  <a:lnTo>
                    <a:pt x="31446" y="31727"/>
                  </a:lnTo>
                  <a:lnTo>
                    <a:pt x="8437" y="66110"/>
                  </a:lnTo>
                  <a:lnTo>
                    <a:pt x="11" y="108020"/>
                  </a:lnTo>
                  <a:lnTo>
                    <a:pt x="0" y="108513"/>
                  </a:lnTo>
                  <a:lnTo>
                    <a:pt x="1018" y="123158"/>
                  </a:lnTo>
                  <a:lnTo>
                    <a:pt x="14781" y="162979"/>
                  </a:lnTo>
                  <a:lnTo>
                    <a:pt x="41943" y="193933"/>
                  </a:lnTo>
                  <a:lnTo>
                    <a:pt x="79082" y="212555"/>
                  </a:lnTo>
                  <a:lnTo>
                    <a:pt x="107693" y="216407"/>
                  </a:lnTo>
                  <a:lnTo>
                    <a:pt x="122237" y="215389"/>
                  </a:lnTo>
                  <a:lnTo>
                    <a:pt x="161791" y="201546"/>
                  </a:lnTo>
                  <a:lnTo>
                    <a:pt x="192547" y="174207"/>
                  </a:lnTo>
                  <a:lnTo>
                    <a:pt x="211054" y="136821"/>
                  </a:lnTo>
                  <a:lnTo>
                    <a:pt x="214883" y="108020"/>
                  </a:lnTo>
                  <a:lnTo>
                    <a:pt x="213880" y="93360"/>
                  </a:lnTo>
                  <a:lnTo>
                    <a:pt x="200146" y="53495"/>
                  </a:lnTo>
                  <a:lnTo>
                    <a:pt x="173007" y="22504"/>
                  </a:lnTo>
                  <a:lnTo>
                    <a:pt x="135907" y="3857"/>
                  </a:lnTo>
                  <a:lnTo>
                    <a:pt x="10734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99"/>
            <p:cNvSpPr/>
            <p:nvPr/>
          </p:nvSpPr>
          <p:spPr>
            <a:xfrm>
              <a:off x="3390181" y="5363048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4" h="216535">
                  <a:moveTo>
                    <a:pt x="0" y="108203"/>
                  </a:moveTo>
                  <a:lnTo>
                    <a:pt x="8438" y="66110"/>
                  </a:lnTo>
                  <a:lnTo>
                    <a:pt x="31447" y="31727"/>
                  </a:lnTo>
                  <a:lnTo>
                    <a:pt x="65568" y="8531"/>
                  </a:lnTo>
                  <a:lnTo>
                    <a:pt x="107342" y="0"/>
                  </a:lnTo>
                  <a:lnTo>
                    <a:pt x="121923" y="985"/>
                  </a:lnTo>
                  <a:lnTo>
                    <a:pt x="161578" y="14745"/>
                  </a:lnTo>
                  <a:lnTo>
                    <a:pt x="192420" y="42007"/>
                  </a:lnTo>
                  <a:lnTo>
                    <a:pt x="211005" y="79300"/>
                  </a:lnTo>
                  <a:lnTo>
                    <a:pt x="214883" y="108020"/>
                  </a:lnTo>
                  <a:lnTo>
                    <a:pt x="213905" y="122723"/>
                  </a:lnTo>
                  <a:lnTo>
                    <a:pt x="200247" y="162691"/>
                  </a:lnTo>
                  <a:lnTo>
                    <a:pt x="173191" y="193763"/>
                  </a:lnTo>
                  <a:lnTo>
                    <a:pt x="136187" y="212487"/>
                  </a:lnTo>
                  <a:lnTo>
                    <a:pt x="107693" y="216407"/>
                  </a:lnTo>
                  <a:lnTo>
                    <a:pt x="93087" y="215423"/>
                  </a:lnTo>
                  <a:lnTo>
                    <a:pt x="53384" y="201682"/>
                  </a:lnTo>
                  <a:lnTo>
                    <a:pt x="22516" y="174454"/>
                  </a:lnTo>
                  <a:lnTo>
                    <a:pt x="3906" y="137203"/>
                  </a:lnTo>
                  <a:lnTo>
                    <a:pt x="0" y="108203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0"/>
            <p:cNvSpPr/>
            <p:nvPr/>
          </p:nvSpPr>
          <p:spPr>
            <a:xfrm>
              <a:off x="5816389" y="2648804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5" h="216535">
                  <a:moveTo>
                    <a:pt x="107341" y="0"/>
                  </a:moveTo>
                  <a:lnTo>
                    <a:pt x="65567" y="8522"/>
                  </a:lnTo>
                  <a:lnTo>
                    <a:pt x="31446" y="31703"/>
                  </a:lnTo>
                  <a:lnTo>
                    <a:pt x="8437" y="66083"/>
                  </a:lnTo>
                  <a:lnTo>
                    <a:pt x="11" y="108020"/>
                  </a:lnTo>
                  <a:lnTo>
                    <a:pt x="0" y="108513"/>
                  </a:lnTo>
                  <a:lnTo>
                    <a:pt x="1018" y="123172"/>
                  </a:lnTo>
                  <a:lnTo>
                    <a:pt x="14781" y="163008"/>
                  </a:lnTo>
                  <a:lnTo>
                    <a:pt x="41943" y="193952"/>
                  </a:lnTo>
                  <a:lnTo>
                    <a:pt x="79082" y="212559"/>
                  </a:lnTo>
                  <a:lnTo>
                    <a:pt x="107693" y="216407"/>
                  </a:lnTo>
                  <a:lnTo>
                    <a:pt x="122237" y="215390"/>
                  </a:lnTo>
                  <a:lnTo>
                    <a:pt x="161791" y="201561"/>
                  </a:lnTo>
                  <a:lnTo>
                    <a:pt x="192547" y="174234"/>
                  </a:lnTo>
                  <a:lnTo>
                    <a:pt x="211054" y="136843"/>
                  </a:lnTo>
                  <a:lnTo>
                    <a:pt x="214883" y="108020"/>
                  </a:lnTo>
                  <a:lnTo>
                    <a:pt x="213880" y="93346"/>
                  </a:lnTo>
                  <a:lnTo>
                    <a:pt x="200146" y="53467"/>
                  </a:lnTo>
                  <a:lnTo>
                    <a:pt x="173007" y="22484"/>
                  </a:lnTo>
                  <a:lnTo>
                    <a:pt x="135907" y="3853"/>
                  </a:lnTo>
                  <a:lnTo>
                    <a:pt x="10734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1"/>
            <p:cNvSpPr/>
            <p:nvPr/>
          </p:nvSpPr>
          <p:spPr>
            <a:xfrm>
              <a:off x="5816388" y="2648804"/>
              <a:ext cx="215265" cy="216535"/>
            </a:xfrm>
            <a:custGeom>
              <a:avLst/>
              <a:gdLst/>
              <a:ahLst/>
              <a:cxnLst/>
              <a:rect l="l" t="t" r="r" b="b"/>
              <a:pathLst>
                <a:path w="215265" h="216535">
                  <a:moveTo>
                    <a:pt x="0" y="108203"/>
                  </a:moveTo>
                  <a:lnTo>
                    <a:pt x="8438" y="66083"/>
                  </a:lnTo>
                  <a:lnTo>
                    <a:pt x="31447" y="31703"/>
                  </a:lnTo>
                  <a:lnTo>
                    <a:pt x="65568" y="8522"/>
                  </a:lnTo>
                  <a:lnTo>
                    <a:pt x="107342" y="0"/>
                  </a:lnTo>
                  <a:lnTo>
                    <a:pt x="121923" y="984"/>
                  </a:lnTo>
                  <a:lnTo>
                    <a:pt x="161578" y="14731"/>
                  </a:lnTo>
                  <a:lnTo>
                    <a:pt x="192420" y="41980"/>
                  </a:lnTo>
                  <a:lnTo>
                    <a:pt x="211005" y="79278"/>
                  </a:lnTo>
                  <a:lnTo>
                    <a:pt x="214883" y="108020"/>
                  </a:lnTo>
                  <a:lnTo>
                    <a:pt x="213905" y="122736"/>
                  </a:lnTo>
                  <a:lnTo>
                    <a:pt x="200248" y="162719"/>
                  </a:lnTo>
                  <a:lnTo>
                    <a:pt x="173192" y="193782"/>
                  </a:lnTo>
                  <a:lnTo>
                    <a:pt x="136187" y="212492"/>
                  </a:lnTo>
                  <a:lnTo>
                    <a:pt x="107694" y="216407"/>
                  </a:lnTo>
                  <a:lnTo>
                    <a:pt x="93087" y="215424"/>
                  </a:lnTo>
                  <a:lnTo>
                    <a:pt x="53384" y="201696"/>
                  </a:lnTo>
                  <a:lnTo>
                    <a:pt x="22516" y="174481"/>
                  </a:lnTo>
                  <a:lnTo>
                    <a:pt x="3906" y="137226"/>
                  </a:lnTo>
                  <a:lnTo>
                    <a:pt x="0" y="108203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2"/>
            <p:cNvSpPr/>
            <p:nvPr/>
          </p:nvSpPr>
          <p:spPr>
            <a:xfrm>
              <a:off x="4591115" y="2650330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3"/>
            <p:cNvSpPr/>
            <p:nvPr/>
          </p:nvSpPr>
          <p:spPr>
            <a:xfrm>
              <a:off x="4591093" y="2650330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4"/>
            <p:cNvSpPr/>
            <p:nvPr/>
          </p:nvSpPr>
          <p:spPr>
            <a:xfrm>
              <a:off x="3373439" y="3810094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5"/>
            <p:cNvSpPr/>
            <p:nvPr/>
          </p:nvSpPr>
          <p:spPr>
            <a:xfrm>
              <a:off x="3373417" y="3810094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6"/>
            <p:cNvSpPr/>
            <p:nvPr/>
          </p:nvSpPr>
          <p:spPr>
            <a:xfrm>
              <a:off x="3379535" y="4188046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07"/>
            <p:cNvSpPr/>
            <p:nvPr/>
          </p:nvSpPr>
          <p:spPr>
            <a:xfrm>
              <a:off x="3379513" y="4188046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08"/>
            <p:cNvSpPr/>
            <p:nvPr/>
          </p:nvSpPr>
          <p:spPr>
            <a:xfrm>
              <a:off x="3379535" y="4590382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107450" y="0"/>
                  </a:moveTo>
                  <a:lnTo>
                    <a:pt x="65564" y="8694"/>
                  </a:lnTo>
                  <a:lnTo>
                    <a:pt x="31408" y="31907"/>
                  </a:lnTo>
                  <a:lnTo>
                    <a:pt x="8405" y="66217"/>
                  </a:lnTo>
                  <a:lnTo>
                    <a:pt x="66" y="106867"/>
                  </a:lnTo>
                  <a:lnTo>
                    <a:pt x="0" y="110446"/>
                  </a:lnTo>
                  <a:lnTo>
                    <a:pt x="1252" y="124878"/>
                  </a:lnTo>
                  <a:lnTo>
                    <a:pt x="15524" y="164040"/>
                  </a:lnTo>
                  <a:lnTo>
                    <a:pt x="43099" y="194403"/>
                  </a:lnTo>
                  <a:lnTo>
                    <a:pt x="80809" y="212629"/>
                  </a:lnTo>
                  <a:lnTo>
                    <a:pt x="110013" y="216390"/>
                  </a:lnTo>
                  <a:lnTo>
                    <a:pt x="124494" y="215186"/>
                  </a:lnTo>
                  <a:lnTo>
                    <a:pt x="163799" y="201011"/>
                  </a:lnTo>
                  <a:lnTo>
                    <a:pt x="194287" y="173513"/>
                  </a:lnTo>
                  <a:lnTo>
                    <a:pt x="212596" y="135928"/>
                  </a:lnTo>
                  <a:lnTo>
                    <a:pt x="216377" y="106867"/>
                  </a:lnTo>
                  <a:lnTo>
                    <a:pt x="215231" y="92328"/>
                  </a:lnTo>
                  <a:lnTo>
                    <a:pt x="201175" y="52849"/>
                  </a:lnTo>
                  <a:lnTo>
                    <a:pt x="173769" y="22211"/>
                  </a:lnTo>
                  <a:lnTo>
                    <a:pt x="136336" y="3804"/>
                  </a:lnTo>
                  <a:lnTo>
                    <a:pt x="1074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09"/>
            <p:cNvSpPr/>
            <p:nvPr/>
          </p:nvSpPr>
          <p:spPr>
            <a:xfrm>
              <a:off x="3379513" y="4590382"/>
              <a:ext cx="216535" cy="216535"/>
            </a:xfrm>
            <a:custGeom>
              <a:avLst/>
              <a:gdLst/>
              <a:ahLst/>
              <a:cxnLst/>
              <a:rect l="l" t="t" r="r" b="b"/>
              <a:pathLst>
                <a:path w="216535" h="216535">
                  <a:moveTo>
                    <a:pt x="0" y="108201"/>
                  </a:moveTo>
                  <a:lnTo>
                    <a:pt x="8428" y="66217"/>
                  </a:lnTo>
                  <a:lnTo>
                    <a:pt x="31431" y="31907"/>
                  </a:lnTo>
                  <a:lnTo>
                    <a:pt x="65587" y="8694"/>
                  </a:lnTo>
                  <a:lnTo>
                    <a:pt x="107473" y="0"/>
                  </a:lnTo>
                  <a:lnTo>
                    <a:pt x="122227" y="971"/>
                  </a:lnTo>
                  <a:lnTo>
                    <a:pt x="162264" y="14549"/>
                  </a:lnTo>
                  <a:lnTo>
                    <a:pt x="193381" y="41487"/>
                  </a:lnTo>
                  <a:lnTo>
                    <a:pt x="212257" y="78395"/>
                  </a:lnTo>
                  <a:lnTo>
                    <a:pt x="216399" y="106867"/>
                  </a:lnTo>
                  <a:lnTo>
                    <a:pt x="215434" y="121718"/>
                  </a:lnTo>
                  <a:lnTo>
                    <a:pt x="201932" y="161945"/>
                  </a:lnTo>
                  <a:lnTo>
                    <a:pt x="175130" y="193166"/>
                  </a:lnTo>
                  <a:lnTo>
                    <a:pt x="138391" y="212141"/>
                  </a:lnTo>
                  <a:lnTo>
                    <a:pt x="110036" y="216390"/>
                  </a:lnTo>
                  <a:lnTo>
                    <a:pt x="95106" y="215431"/>
                  </a:lnTo>
                  <a:lnTo>
                    <a:pt x="54723" y="201991"/>
                  </a:lnTo>
                  <a:lnTo>
                    <a:pt x="23417" y="175303"/>
                  </a:lnTo>
                  <a:lnTo>
                    <a:pt x="4358" y="138704"/>
                  </a:lnTo>
                  <a:lnTo>
                    <a:pt x="0" y="108201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4"/>
            <p:cNvSpPr/>
            <p:nvPr/>
          </p:nvSpPr>
          <p:spPr>
            <a:xfrm>
              <a:off x="7182655" y="5283037"/>
              <a:ext cx="742188" cy="74218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5"/>
            <p:cNvSpPr txBox="1"/>
            <p:nvPr/>
          </p:nvSpPr>
          <p:spPr>
            <a:xfrm>
              <a:off x="1501564" y="2658836"/>
              <a:ext cx="5324475" cy="333756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08279" marR="4070985" indent="-1270" algn="ctr">
                <a:lnSpc>
                  <a:spcPct val="159100"/>
                </a:lnSpc>
              </a:pPr>
              <a:r>
                <a:rPr sz="1600" b="1" dirty="0">
                  <a:latin typeface="Calibri"/>
                  <a:cs typeface="Calibri"/>
                </a:rPr>
                <a:t>HON</a:t>
              </a:r>
              <a:r>
                <a:rPr sz="1600" b="1" spc="-5" dirty="0">
                  <a:latin typeface="Calibri"/>
                  <a:cs typeface="Calibri"/>
                </a:rPr>
                <a:t>D</a:t>
              </a:r>
              <a:r>
                <a:rPr sz="1600" b="1" dirty="0">
                  <a:latin typeface="Calibri"/>
                  <a:cs typeface="Calibri"/>
                </a:rPr>
                <a:t>A </a:t>
              </a:r>
              <a:r>
                <a:rPr sz="1600" b="1" spc="25" dirty="0">
                  <a:latin typeface="Calibri"/>
                  <a:cs typeface="Calibri"/>
                </a:rPr>
                <a:t>T</a:t>
              </a:r>
              <a:r>
                <a:rPr sz="1600" b="1" spc="5" dirty="0">
                  <a:latin typeface="Calibri"/>
                  <a:cs typeface="Calibri"/>
                </a:rPr>
                <a:t>OYOTA</a:t>
              </a:r>
              <a:r>
                <a:rPr sz="1600" b="1" dirty="0">
                  <a:latin typeface="Calibri"/>
                  <a:cs typeface="Calibri"/>
                </a:rPr>
                <a:t> </a:t>
              </a:r>
              <a:r>
                <a:rPr sz="1600" b="1" spc="25" dirty="0">
                  <a:latin typeface="Calibri"/>
                  <a:cs typeface="Calibri"/>
                </a:rPr>
                <a:t>NI</a:t>
              </a:r>
              <a:r>
                <a:rPr sz="1600" b="1" spc="20" dirty="0">
                  <a:latin typeface="Calibri"/>
                  <a:cs typeface="Calibri"/>
                </a:rPr>
                <a:t>S</a:t>
              </a:r>
              <a:r>
                <a:rPr sz="1600" b="1" spc="50" dirty="0">
                  <a:latin typeface="Calibri"/>
                  <a:cs typeface="Calibri"/>
                </a:rPr>
                <a:t>S</a:t>
              </a:r>
              <a:r>
                <a:rPr sz="1600" b="1" spc="5" dirty="0">
                  <a:latin typeface="Calibri"/>
                  <a:cs typeface="Calibri"/>
                </a:rPr>
                <a:t>A</a:t>
              </a:r>
              <a:r>
                <a:rPr sz="1600" b="1" spc="-15" dirty="0">
                  <a:latin typeface="Calibri"/>
                  <a:cs typeface="Calibri"/>
                </a:rPr>
                <a:t>N</a:t>
              </a:r>
              <a:r>
                <a:rPr sz="1600" b="1" spc="-5" dirty="0">
                  <a:latin typeface="Calibri"/>
                  <a:cs typeface="Calibri"/>
                </a:rPr>
                <a:t> </a:t>
              </a:r>
              <a:r>
                <a:rPr sz="1600" b="1" spc="-125" dirty="0">
                  <a:latin typeface="Calibri"/>
                  <a:cs typeface="Calibri"/>
                </a:rPr>
                <a:t>M</a:t>
              </a:r>
              <a:r>
                <a:rPr sz="1600" b="1" spc="5" dirty="0">
                  <a:latin typeface="Calibri"/>
                  <a:cs typeface="Calibri"/>
                </a:rPr>
                <a:t>A</a:t>
              </a:r>
              <a:r>
                <a:rPr sz="1600" b="1" spc="35" dirty="0">
                  <a:latin typeface="Calibri"/>
                  <a:cs typeface="Calibri"/>
                </a:rPr>
                <a:t>ZDA</a:t>
              </a:r>
              <a:r>
                <a:rPr sz="1600" b="1" spc="10" dirty="0">
                  <a:latin typeface="Calibri"/>
                  <a:cs typeface="Calibri"/>
                </a:rPr>
                <a:t> </a:t>
              </a:r>
              <a:r>
                <a:rPr sz="1600" b="1" spc="-125" dirty="0" smtClean="0">
                  <a:latin typeface="Calibri"/>
                  <a:cs typeface="Calibri"/>
                </a:rPr>
                <a:t>M</a:t>
              </a:r>
              <a:r>
                <a:rPr sz="1600" b="1" spc="25" dirty="0" smtClean="0">
                  <a:latin typeface="Calibri"/>
                  <a:cs typeface="Calibri"/>
                </a:rPr>
                <a:t>I</a:t>
              </a:r>
              <a:r>
                <a:rPr sz="1600" b="1" spc="35" dirty="0" smtClean="0">
                  <a:latin typeface="Calibri"/>
                  <a:cs typeface="Calibri"/>
                </a:rPr>
                <a:t>T</a:t>
              </a:r>
              <a:r>
                <a:rPr sz="1600" b="1" spc="50" dirty="0" smtClean="0">
                  <a:latin typeface="Calibri"/>
                  <a:cs typeface="Calibri"/>
                </a:rPr>
                <a:t>S</a:t>
              </a:r>
              <a:r>
                <a:rPr sz="1600" b="1" spc="-30" dirty="0" smtClean="0">
                  <a:latin typeface="Calibri"/>
                  <a:cs typeface="Calibri"/>
                </a:rPr>
                <a:t>U</a:t>
              </a:r>
              <a:r>
                <a:rPr sz="1600" b="1" spc="-215" dirty="0" smtClean="0">
                  <a:latin typeface="Arial"/>
                  <a:cs typeface="Arial"/>
                </a:rPr>
                <a:t>В</a:t>
              </a:r>
              <a:r>
                <a:rPr sz="1600" b="1" spc="30" dirty="0" smtClean="0">
                  <a:latin typeface="Calibri"/>
                  <a:cs typeface="Calibri"/>
                </a:rPr>
                <a:t>I</a:t>
              </a:r>
              <a:r>
                <a:rPr sz="1600" b="1" spc="50" dirty="0" smtClean="0">
                  <a:latin typeface="Calibri"/>
                  <a:cs typeface="Calibri"/>
                </a:rPr>
                <a:t>S</a:t>
              </a:r>
              <a:r>
                <a:rPr sz="1600" b="1" spc="35" dirty="0" smtClean="0">
                  <a:latin typeface="Calibri"/>
                  <a:cs typeface="Calibri"/>
                </a:rPr>
                <a:t>HI</a:t>
              </a:r>
              <a:r>
                <a:rPr sz="1600" b="1" spc="15" dirty="0" smtClean="0">
                  <a:latin typeface="Calibri"/>
                  <a:cs typeface="Calibri"/>
                </a:rPr>
                <a:t> </a:t>
              </a:r>
              <a:r>
                <a:rPr sz="1600" b="1" spc="50" dirty="0" smtClean="0">
                  <a:latin typeface="Calibri"/>
                  <a:cs typeface="Calibri"/>
                </a:rPr>
                <a:t>S</a:t>
              </a:r>
              <a:r>
                <a:rPr sz="1600" b="1" spc="-35" dirty="0" smtClean="0">
                  <a:latin typeface="Calibri"/>
                  <a:cs typeface="Calibri"/>
                </a:rPr>
                <a:t>U</a:t>
              </a:r>
              <a:r>
                <a:rPr sz="1600" b="1" spc="5" dirty="0" smtClean="0">
                  <a:latin typeface="Calibri"/>
                  <a:cs typeface="Calibri"/>
                </a:rPr>
                <a:t>BARU</a:t>
              </a:r>
              <a:r>
                <a:rPr sz="1600" b="1" dirty="0" smtClean="0">
                  <a:latin typeface="Calibri"/>
                  <a:cs typeface="Calibri"/>
                </a:rPr>
                <a:t> </a:t>
              </a:r>
              <a:r>
                <a:rPr sz="1600" b="1" spc="15" dirty="0">
                  <a:latin typeface="Calibri"/>
                  <a:cs typeface="Calibri"/>
                </a:rPr>
                <a:t>D</a:t>
              </a:r>
              <a:r>
                <a:rPr sz="1600" b="1" spc="5" dirty="0">
                  <a:latin typeface="Calibri"/>
                  <a:cs typeface="Calibri"/>
                </a:rPr>
                <a:t>A</a:t>
              </a:r>
              <a:r>
                <a:rPr sz="1600" b="1" spc="30" dirty="0">
                  <a:latin typeface="Calibri"/>
                  <a:cs typeface="Calibri"/>
                </a:rPr>
                <a:t>IHAT</a:t>
              </a:r>
              <a:r>
                <a:rPr sz="1600" b="1" spc="20" dirty="0">
                  <a:latin typeface="Calibri"/>
                  <a:cs typeface="Calibri"/>
                </a:rPr>
                <a:t>S</a:t>
              </a:r>
              <a:r>
                <a:rPr sz="1600" b="1" spc="-25" dirty="0">
                  <a:latin typeface="Calibri"/>
                  <a:cs typeface="Calibri"/>
                </a:rPr>
                <a:t>U</a:t>
              </a:r>
              <a:r>
                <a:rPr sz="1600" b="1" spc="-10" dirty="0">
                  <a:latin typeface="Calibri"/>
                  <a:cs typeface="Calibri"/>
                </a:rPr>
                <a:t> </a:t>
              </a:r>
              <a:r>
                <a:rPr sz="1600" b="1" spc="50" dirty="0">
                  <a:latin typeface="Calibri"/>
                  <a:cs typeface="Calibri"/>
                </a:rPr>
                <a:t>S</a:t>
              </a:r>
              <a:r>
                <a:rPr sz="1600" b="1" spc="-35" dirty="0">
                  <a:latin typeface="Calibri"/>
                  <a:cs typeface="Calibri"/>
                </a:rPr>
                <a:t>U</a:t>
              </a:r>
              <a:r>
                <a:rPr sz="1600" b="1" spc="45" dirty="0">
                  <a:latin typeface="Calibri"/>
                  <a:cs typeface="Calibri"/>
                </a:rPr>
                <a:t>ZU</a:t>
              </a:r>
              <a:r>
                <a:rPr sz="1600" b="1" spc="35" dirty="0">
                  <a:latin typeface="Calibri"/>
                  <a:cs typeface="Calibri"/>
                </a:rPr>
                <a:t>KI</a:t>
              </a:r>
              <a:endParaRPr sz="1600" dirty="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1175"/>
                </a:spcBef>
              </a:pPr>
              <a:r>
                <a:rPr sz="1600" b="1" spc="-80" dirty="0">
                  <a:latin typeface="Century Gothic"/>
                  <a:cs typeface="Century Gothic"/>
                </a:rPr>
                <a:t>Япо</a:t>
              </a:r>
              <a:r>
                <a:rPr sz="1600" b="1" spc="-90" dirty="0">
                  <a:latin typeface="Century Gothic"/>
                  <a:cs typeface="Century Gothic"/>
                </a:rPr>
                <a:t>н</a:t>
              </a:r>
              <a:r>
                <a:rPr sz="1600" b="1" spc="-375" dirty="0">
                  <a:latin typeface="Century Gothic"/>
                  <a:cs typeface="Century Gothic"/>
                </a:rPr>
                <a:t>с</a:t>
              </a:r>
              <a:r>
                <a:rPr sz="1600" b="1" spc="-140" dirty="0">
                  <a:latin typeface="Century Gothic"/>
                  <a:cs typeface="Century Gothic"/>
                </a:rPr>
                <a:t>кое</a:t>
              </a:r>
              <a:r>
                <a:rPr sz="1600" b="1" spc="160" dirty="0">
                  <a:latin typeface="Century Gothic"/>
                  <a:cs typeface="Century Gothic"/>
                </a:rPr>
                <a:t> </a:t>
              </a:r>
              <a:r>
                <a:rPr sz="1600" b="1" spc="-155" dirty="0">
                  <a:latin typeface="Century Gothic"/>
                  <a:cs typeface="Century Gothic"/>
                </a:rPr>
                <a:t>масло,</a:t>
              </a:r>
              <a:r>
                <a:rPr sz="1600" b="1" spc="145" dirty="0">
                  <a:latin typeface="Century Gothic"/>
                  <a:cs typeface="Century Gothic"/>
                </a:rPr>
                <a:t> </a:t>
              </a:r>
              <a:r>
                <a:rPr sz="1600" b="1" spc="-114" dirty="0">
                  <a:latin typeface="Century Gothic"/>
                  <a:cs typeface="Century Gothic"/>
                </a:rPr>
                <a:t>ко</a:t>
              </a:r>
              <a:r>
                <a:rPr sz="1600" b="1" spc="-100" dirty="0">
                  <a:latin typeface="Century Gothic"/>
                  <a:cs typeface="Century Gothic"/>
                </a:rPr>
                <a:t>т</a:t>
              </a:r>
              <a:r>
                <a:rPr sz="1600" b="1" spc="-155" dirty="0">
                  <a:latin typeface="Century Gothic"/>
                  <a:cs typeface="Century Gothic"/>
                </a:rPr>
                <a:t>о</a:t>
              </a:r>
              <a:r>
                <a:rPr sz="1600" b="1" spc="-170" dirty="0">
                  <a:latin typeface="Century Gothic"/>
                  <a:cs typeface="Century Gothic"/>
                </a:rPr>
                <a:t>р</a:t>
              </a:r>
              <a:r>
                <a:rPr sz="1600" b="1" spc="-185" dirty="0">
                  <a:latin typeface="Century Gothic"/>
                  <a:cs typeface="Century Gothic"/>
                </a:rPr>
                <a:t>ое</a:t>
              </a:r>
              <a:r>
                <a:rPr sz="1600" b="1" spc="-165" dirty="0">
                  <a:latin typeface="Century Gothic"/>
                  <a:cs typeface="Century Gothic"/>
                </a:rPr>
                <a:t> </a:t>
              </a:r>
              <a:r>
                <a:rPr sz="1600" b="1" spc="-5" dirty="0">
                  <a:latin typeface="Century Gothic"/>
                  <a:cs typeface="Century Gothic"/>
                </a:rPr>
                <a:t>в</a:t>
              </a:r>
              <a:r>
                <a:rPr sz="1600" b="1" spc="-90" dirty="0">
                  <a:latin typeface="Century Gothic"/>
                  <a:cs typeface="Century Gothic"/>
                </a:rPr>
                <a:t>ыби</a:t>
              </a:r>
              <a:r>
                <a:rPr sz="1600" b="1" spc="-100" dirty="0">
                  <a:latin typeface="Century Gothic"/>
                  <a:cs typeface="Century Gothic"/>
                </a:rPr>
                <a:t>р</a:t>
              </a:r>
              <a:r>
                <a:rPr sz="1600" b="1" spc="-180" dirty="0">
                  <a:latin typeface="Century Gothic"/>
                  <a:cs typeface="Century Gothic"/>
                </a:rPr>
                <a:t>а</a:t>
              </a:r>
              <a:r>
                <a:rPr sz="1600" b="1" spc="-245" dirty="0">
                  <a:latin typeface="Century Gothic"/>
                  <a:cs typeface="Century Gothic"/>
                </a:rPr>
                <a:t>ю</a:t>
              </a:r>
              <a:r>
                <a:rPr sz="1600" b="1" spc="-130" dirty="0">
                  <a:latin typeface="Century Gothic"/>
                  <a:cs typeface="Century Gothic"/>
                </a:rPr>
                <a:t>т</a:t>
              </a:r>
              <a:r>
                <a:rPr sz="1600" b="1" spc="195" dirty="0">
                  <a:latin typeface="Century Gothic"/>
                  <a:cs typeface="Century Gothic"/>
                </a:rPr>
                <a:t> </a:t>
              </a:r>
              <a:r>
                <a:rPr sz="1600" b="1" spc="-130" dirty="0">
                  <a:latin typeface="Century Gothic"/>
                  <a:cs typeface="Century Gothic"/>
                </a:rPr>
                <a:t>а</a:t>
              </a:r>
              <a:r>
                <a:rPr sz="1600" b="1" spc="-114" dirty="0">
                  <a:latin typeface="Century Gothic"/>
                  <a:cs typeface="Century Gothic"/>
                </a:rPr>
                <a:t>в</a:t>
              </a:r>
              <a:r>
                <a:rPr sz="1600" b="1" spc="-125" dirty="0">
                  <a:latin typeface="Century Gothic"/>
                  <a:cs typeface="Century Gothic"/>
                </a:rPr>
                <a:t>топ</a:t>
              </a:r>
              <a:r>
                <a:rPr sz="1600" b="1" spc="-145" dirty="0">
                  <a:latin typeface="Century Gothic"/>
                  <a:cs typeface="Century Gothic"/>
                </a:rPr>
                <a:t>р</a:t>
              </a:r>
              <a:r>
                <a:rPr sz="1600" b="1" spc="-105" dirty="0">
                  <a:latin typeface="Century Gothic"/>
                  <a:cs typeface="Century Gothic"/>
                </a:rPr>
                <a:t>ои</a:t>
              </a:r>
              <a:r>
                <a:rPr sz="1600" b="1" spc="30" dirty="0">
                  <a:latin typeface="Century Gothic"/>
                  <a:cs typeface="Century Gothic"/>
                </a:rPr>
                <a:t>з</a:t>
              </a:r>
              <a:r>
                <a:rPr sz="1600" b="1" spc="-5" dirty="0">
                  <a:latin typeface="Century Gothic"/>
                  <a:cs typeface="Century Gothic"/>
                </a:rPr>
                <a:t>в</a:t>
              </a:r>
              <a:r>
                <a:rPr sz="1600" b="1" spc="-110" dirty="0">
                  <a:latin typeface="Century Gothic"/>
                  <a:cs typeface="Century Gothic"/>
                </a:rPr>
                <a:t>одители</a:t>
              </a:r>
              <a:endParaRPr sz="1600" dirty="0"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528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>noname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МОТОРНЫЕ МАСЛА  IDEMITSU  ДЛЯ ЛЕГКОВЫХ АВТОМОБИЛЕЙ</dc:title>
  <dc:creator>noname</dc:creator>
  <cp:lastModifiedBy>пк</cp:lastModifiedBy>
  <cp:revision>10</cp:revision>
  <dcterms:created xsi:type="dcterms:W3CDTF">2019-03-07T07:42:35Z</dcterms:created>
  <dcterms:modified xsi:type="dcterms:W3CDTF">2020-12-24T10:32:21Z</dcterms:modified>
</cp:coreProperties>
</file>