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3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1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3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6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9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0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9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FFFB-B916-4CF0-86D4-B96E53280325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646F-4AD3-4916-9D78-99875223A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0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008" y="272562"/>
            <a:ext cx="10981592" cy="63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1" y="96715"/>
            <a:ext cx="10990384" cy="64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2" y="140678"/>
            <a:ext cx="11007969" cy="6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8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5462" y="167053"/>
            <a:ext cx="10981592" cy="6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2019-01-28T14:16:07Z</dcterms:created>
  <dcterms:modified xsi:type="dcterms:W3CDTF">2019-01-28T14:23:00Z</dcterms:modified>
</cp:coreProperties>
</file>